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7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6"/>
    <p:sldMasterId id="2147483704" r:id="rId7"/>
    <p:sldMasterId id="2147483750" r:id="rId8"/>
    <p:sldMasterId id="2147483800" r:id="rId9"/>
    <p:sldMasterId id="2147483817" r:id="rId10"/>
    <p:sldMasterId id="2147483844" r:id="rId11"/>
    <p:sldMasterId id="2147483863" r:id="rId12"/>
    <p:sldMasterId id="2147483880" r:id="rId13"/>
  </p:sldMasterIdLst>
  <p:notesMasterIdLst>
    <p:notesMasterId r:id="rId16"/>
  </p:notesMasterIdLst>
  <p:sldIdLst>
    <p:sldId id="295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930" autoAdjust="0"/>
  </p:normalViewPr>
  <p:slideViewPr>
    <p:cSldViewPr snapToGrid="0">
      <p:cViewPr varScale="1">
        <p:scale>
          <a:sx n="114" d="100"/>
          <a:sy n="114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10" Type="http://schemas.openxmlformats.org/officeDocument/2006/relationships/slideMaster" Target="slideMasters/slideMaster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54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020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5666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890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328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033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38871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00362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7733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41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2115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5409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81486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4" name="Group 103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5" name="Freeform: Shape 104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0305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7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2167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695519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8052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216081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61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9153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8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9044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425230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97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3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60793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0571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3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4706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9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606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88767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3305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97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76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4380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8508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529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25775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31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8284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61364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EE01251-1F2C-4A44-BC63-0FD8C1CC2632}"/>
              </a:ext>
            </a:extLst>
          </p:cNvPr>
          <p:cNvSpPr>
            <a:spLocks noGrp="1"/>
          </p:cNvSpPr>
          <p:nvPr>
            <p:ph type="title"/>
            <p:extLst/>
          </p:nvPr>
        </p:nvSpPr>
        <p:spPr>
          <a:xfrm>
            <a:off x="269239" y="2638808"/>
            <a:ext cx="11653523" cy="932563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5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0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25970-B167-4135-A23D-204633B6093D}"/>
              </a:ext>
            </a:extLst>
          </p:cNvPr>
          <p:cNvSpPr/>
          <p:nvPr userDrawn="1"/>
        </p:nvSpPr>
        <p:spPr>
          <a:xfrm>
            <a:off x="613458" y="3239351"/>
            <a:ext cx="1431995" cy="535531"/>
          </a:xfrm>
          <a:prstGeom prst="rect">
            <a:avLst/>
          </a:prstGeom>
        </p:spPr>
        <p:txBody>
          <a:bodyPr wrap="none" lIns="146304" rIns="146304">
            <a:spAutoFit/>
          </a:bodyPr>
          <a:lstStyle/>
          <a:p>
            <a:pPr lvl="0" defTabSz="91401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8BCF-E761-4EB7-ADF2-D442D947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774882"/>
            <a:ext cx="10967404" cy="899665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3824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815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204890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80188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584735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58273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47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1639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27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28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891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8736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76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7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44810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94116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17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38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35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27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93941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76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863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8373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3456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42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517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07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0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3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459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39647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3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540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805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159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2801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910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3265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46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97732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6031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91537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595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8676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0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711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544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911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835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626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9600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5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9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1159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10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5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080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27901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61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42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4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931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65511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177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2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406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2151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57448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71" y="291107"/>
            <a:ext cx="11546397" cy="59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02760"/>
            <a:ext cx="11653523" cy="188038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847363" y="6589034"/>
            <a:ext cx="1344637" cy="268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3EB-6E92-49B7-9A3C-D26FC9804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9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8707A-FE38-4F53-9F99-D18ECCBF0EDF}"/>
              </a:ext>
            </a:extLst>
          </p:cNvPr>
          <p:cNvSpPr/>
          <p:nvPr userDrawn="1"/>
        </p:nvSpPr>
        <p:spPr bwMode="auto">
          <a:xfrm>
            <a:off x="-20173" y="-1"/>
            <a:ext cx="12212173" cy="23756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3"/>
            <a:ext cx="1166278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E0EA0-8D6E-4590-9148-D98C2F03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6" y="1117461"/>
            <a:ext cx="11922123" cy="98796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bg1"/>
                </a:solidFill>
              </a:defRPr>
            </a:lvl1pPr>
            <a:lvl2pPr marL="224053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7406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5064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722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185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8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5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8B05B-806C-4FBD-8773-56BD1EF0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63933" y="1626536"/>
            <a:ext cx="8402940" cy="4263966"/>
            <a:chOff x="1463933" y="1626535"/>
            <a:chExt cx="8402940" cy="4263966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grp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6D374F3-6EC0-4D2B-AB2B-09686ADCFF6F}"/>
              </a:ext>
            </a:extLst>
          </p:cNvPr>
          <p:cNvGrpSpPr/>
          <p:nvPr userDrawn="1"/>
        </p:nvGrpSpPr>
        <p:grpSpPr>
          <a:xfrm>
            <a:off x="255026" y="1708982"/>
            <a:ext cx="1087157" cy="961394"/>
            <a:chOff x="255025" y="1708982"/>
            <a:chExt cx="1087157" cy="96139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611954-2E0D-46C1-A49E-FD0FD39537A0}"/>
                </a:ext>
              </a:extLst>
            </p:cNvPr>
            <p:cNvSpPr txBox="1"/>
            <p:nvPr/>
          </p:nvSpPr>
          <p:spPr>
            <a:xfrm>
              <a:off x="255025" y="2326949"/>
              <a:ext cx="1087157" cy="343427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F88576-8520-44A1-94DF-A821E4A52E42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042403-BA51-4B45-A3BA-30CFC4FE2C93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15" name="Freeform 74">
                  <a:extLst>
                    <a:ext uri="{FF2B5EF4-FFF2-40B4-BE49-F238E27FC236}">
                      <a16:creationId xmlns:a16="http://schemas.microsoft.com/office/drawing/2014/main" id="{031FB632-41B3-483C-BFA0-21DBD0CBC90D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Freeform 75">
                  <a:extLst>
                    <a:ext uri="{FF2B5EF4-FFF2-40B4-BE49-F238E27FC236}">
                      <a16:creationId xmlns:a16="http://schemas.microsoft.com/office/drawing/2014/main" id="{5A46B538-63A7-41F0-B5A9-32A5E22A7D44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0796E74-59F3-455F-B514-9B4EE2644896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18" name="Freeform 77">
                    <a:extLst>
                      <a:ext uri="{FF2B5EF4-FFF2-40B4-BE49-F238E27FC236}">
                        <a16:creationId xmlns:a16="http://schemas.microsoft.com/office/drawing/2014/main" id="{1417D3BA-C2EF-4695-B6AE-FC3636FEAD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19" name="Freeform 78">
                    <a:extLst>
                      <a:ext uri="{FF2B5EF4-FFF2-40B4-BE49-F238E27FC236}">
                        <a16:creationId xmlns:a16="http://schemas.microsoft.com/office/drawing/2014/main" id="{22362115-5091-4647-A94F-94ED8AF11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20" name="Freeform 79">
                    <a:extLst>
                      <a:ext uri="{FF2B5EF4-FFF2-40B4-BE49-F238E27FC236}">
                        <a16:creationId xmlns:a16="http://schemas.microsoft.com/office/drawing/2014/main" id="{EF9278B9-E1EE-4F46-83BD-950267673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2C99C56-27A7-402D-AA4F-4F127089461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78E9F5B4-E25F-48E2-8DA3-CFF63FFEEB0E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766DFD0-8415-44EB-9314-B4FA8DCA651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11" name="Rounded Rectangle 88">
                      <a:extLst>
                        <a:ext uri="{FF2B5EF4-FFF2-40B4-BE49-F238E27FC236}">
                          <a16:creationId xmlns:a16="http://schemas.microsoft.com/office/drawing/2014/main" id="{C71F7AEC-931A-46D5-9944-50B53EE1B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64AE447A-2E98-4076-A701-13D4A243B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3" name="Rounded Rectangle 90">
                      <a:extLst>
                        <a:ext uri="{FF2B5EF4-FFF2-40B4-BE49-F238E27FC236}">
                          <a16:creationId xmlns:a16="http://schemas.microsoft.com/office/drawing/2014/main" id="{542297FE-C258-4CCD-BB3B-74CE6742F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2C7302C2-3192-4BF4-836F-20835A42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ADD6454-E885-41F2-8993-8F1CA9B595AD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08" name="Freeform 85">
                      <a:extLst>
                        <a:ext uri="{FF2B5EF4-FFF2-40B4-BE49-F238E27FC236}">
                          <a16:creationId xmlns:a16="http://schemas.microsoft.com/office/drawing/2014/main" id="{D4C92275-0377-4AF1-AF50-68D88107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09" name="Freeform 86">
                      <a:extLst>
                        <a:ext uri="{FF2B5EF4-FFF2-40B4-BE49-F238E27FC236}">
                          <a16:creationId xmlns:a16="http://schemas.microsoft.com/office/drawing/2014/main" id="{2AF7A9D4-2FBF-40F5-9A2E-35A1A943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0" name="Freeform 87">
                      <a:extLst>
                        <a:ext uri="{FF2B5EF4-FFF2-40B4-BE49-F238E27FC236}">
                          <a16:creationId xmlns:a16="http://schemas.microsoft.com/office/drawing/2014/main" id="{C76CCF77-F1EC-4642-8D37-7421808EFA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</p:grpSp>
            <p:sp>
              <p:nvSpPr>
                <p:cNvPr id="205" name="Freeform 82">
                  <a:extLst>
                    <a:ext uri="{FF2B5EF4-FFF2-40B4-BE49-F238E27FC236}">
                      <a16:creationId xmlns:a16="http://schemas.microsoft.com/office/drawing/2014/main" id="{04125D9B-721D-4311-93D2-C273E3E09D46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05D5ADF-8916-432F-A66C-858AB0C5C966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680DC32-3EEF-4412-B895-2F173912AAED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84A369A-22C1-4621-B7BA-B946DDDC406F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08D1B6A-09F6-4646-A456-E70A9565147D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C0423FE-BE6D-4248-81C7-09315C668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CC51452-DD95-49D3-B605-FCFE90345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82434E5-6CFA-41AF-97FB-5567BA233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84571F10-E19A-4E5A-9A0D-4FF867A3C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08AF5392-6FF2-4D44-8323-40D4D571BC9C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3" name="Freeform 101">
                    <a:extLst>
                      <a:ext uri="{FF2B5EF4-FFF2-40B4-BE49-F238E27FC236}">
                        <a16:creationId xmlns:a16="http://schemas.microsoft.com/office/drawing/2014/main" id="{D2782CB2-EEDA-477A-AE00-E655273D6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920679B-598C-4E25-97C1-7C92237F0D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76B3D78-98C8-477F-87B0-9864CC18086A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DE5FEEA2-033A-48F9-9CA3-0832CF98AB04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2" name="Freeform 105">
                  <a:extLst>
                    <a:ext uri="{FF2B5EF4-FFF2-40B4-BE49-F238E27FC236}">
                      <a16:creationId xmlns:a16="http://schemas.microsoft.com/office/drawing/2014/main" id="{E863A7FA-3491-43B8-A6ED-AC0C258DE796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3" name="Rounded Rectangle 106">
                  <a:extLst>
                    <a:ext uri="{FF2B5EF4-FFF2-40B4-BE49-F238E27FC236}">
                      <a16:creationId xmlns:a16="http://schemas.microsoft.com/office/drawing/2014/main" id="{2E4AF7BD-3CB7-46FC-82A9-0F0B16F41119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EC832A2-E203-42C6-8B56-6DB819914207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1682223-73B5-4A72-9718-2419F216D4AE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8DF5EEE-9386-46B4-A0AA-11A0F3372192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21">
                  <a:extLst>
                    <a:ext uri="{FF2B5EF4-FFF2-40B4-BE49-F238E27FC236}">
                      <a16:creationId xmlns:a16="http://schemas.microsoft.com/office/drawing/2014/main" id="{B4BD4187-9F37-4AFC-89AB-6D55BBE11DCB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Rectangle 29">
                  <a:extLst>
                    <a:ext uri="{FF2B5EF4-FFF2-40B4-BE49-F238E27FC236}">
                      <a16:creationId xmlns:a16="http://schemas.microsoft.com/office/drawing/2014/main" id="{E309036A-BB0C-4CDE-B605-1A14BD7B175B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164F02-4CE9-4AD6-A94E-6960FE67C7BF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CED6FD3-4323-420F-8F01-D62ECBBCE4E7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ED454D0-91D0-430F-B543-5AD0D2375511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C118E3B-5359-4944-95AC-FEB1EFBA1987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6A60120A-4609-418E-B6B3-142C3E7E3E7C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B0604B9-8FEF-4544-B83E-B5D7CFB58047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1E801360-B645-4363-BC17-E5AD0CD90A00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9" name="Diagonal Stripe 188">
                      <a:extLst>
                        <a:ext uri="{FF2B5EF4-FFF2-40B4-BE49-F238E27FC236}">
                          <a16:creationId xmlns:a16="http://schemas.microsoft.com/office/drawing/2014/main" id="{4B184595-F13D-41F1-8C52-262FE48EF3C0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CB58A25C-75B7-473E-94F4-63A0B8CAF10D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89E5FE8E-CCA0-4007-843C-C9A5765F7224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7" name="Diagonal Stripe 186">
                      <a:extLst>
                        <a:ext uri="{FF2B5EF4-FFF2-40B4-BE49-F238E27FC236}">
                          <a16:creationId xmlns:a16="http://schemas.microsoft.com/office/drawing/2014/main" id="{455FD509-E8E4-46D9-A3ED-EAD09B8D2101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179" name="Rounded Rectangle 115">
                  <a:extLst>
                    <a:ext uri="{FF2B5EF4-FFF2-40B4-BE49-F238E27FC236}">
                      <a16:creationId xmlns:a16="http://schemas.microsoft.com/office/drawing/2014/main" id="{3CC2F4C2-25B0-4736-B156-2073949D3ECD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0" name="Rounded Rectangle 116">
                  <a:extLst>
                    <a:ext uri="{FF2B5EF4-FFF2-40B4-BE49-F238E27FC236}">
                      <a16:creationId xmlns:a16="http://schemas.microsoft.com/office/drawing/2014/main" id="{1A3214D0-7E59-44A9-A345-4578B8C6F186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2E2CD6D-DC60-4486-B7F1-2807586FC7C0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AC3B578-691C-46ED-980C-9BCBE814E6C7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169" name="Rectangle 317">
                  <a:extLst>
                    <a:ext uri="{FF2B5EF4-FFF2-40B4-BE49-F238E27FC236}">
                      <a16:creationId xmlns:a16="http://schemas.microsoft.com/office/drawing/2014/main" id="{61D337B8-E923-493E-9876-A78901743F8E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Rounded Rectangle 128">
                  <a:extLst>
                    <a:ext uri="{FF2B5EF4-FFF2-40B4-BE49-F238E27FC236}">
                      <a16:creationId xmlns:a16="http://schemas.microsoft.com/office/drawing/2014/main" id="{9ED46A65-4680-45E0-BE7A-19E8F6B06E45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0718FD-D622-4EF1-946E-DD451CB72EB4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5658FA-B457-40F5-A65B-5B5531BFD4D8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94BA72-4FB3-4264-8109-37C9406120E3}"/>
              </a:ext>
            </a:extLst>
          </p:cNvPr>
          <p:cNvGrpSpPr/>
          <p:nvPr userDrawn="1"/>
        </p:nvGrpSpPr>
        <p:grpSpPr>
          <a:xfrm>
            <a:off x="68730" y="4747625"/>
            <a:ext cx="1426688" cy="916768"/>
            <a:chOff x="65242" y="4000957"/>
            <a:chExt cx="1426688" cy="916768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E0AB69-DB21-435C-8E39-137A37106972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BUSINESS / CUSTOM APPS</a:t>
              </a:r>
            </a:p>
            <a:p>
              <a:r>
                <a:rPr lang="en-US" sz="900" dirty="0"/>
                <a:t>(STRUCTURED)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9B4FD6F-66E4-4525-905A-002C419CBF85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E2E9BD6-4FF4-4BAD-8601-08033BAA95E3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DA2EADE-4AD6-47BC-89A2-03CA79A2BDF3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280" name="Rectangle 317">
                    <a:extLst>
                      <a:ext uri="{FF2B5EF4-FFF2-40B4-BE49-F238E27FC236}">
                        <a16:creationId xmlns:a16="http://schemas.microsoft.com/office/drawing/2014/main" id="{189A2071-15DC-4228-AB3D-6E2AE963A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1" name="Rounded Rectangle 439">
                    <a:extLst>
                      <a:ext uri="{FF2B5EF4-FFF2-40B4-BE49-F238E27FC236}">
                        <a16:creationId xmlns:a16="http://schemas.microsoft.com/office/drawing/2014/main" id="{A592A41A-B947-4D53-80DF-B5E910DB2C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54FD4F11-3334-40D1-BEB9-FDE8AE8FFD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094A8FCD-CF92-4D1D-B254-6AB39229D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76" name="Freeform 5">
                  <a:extLst>
                    <a:ext uri="{FF2B5EF4-FFF2-40B4-BE49-F238E27FC236}">
                      <a16:creationId xmlns:a16="http://schemas.microsoft.com/office/drawing/2014/main" id="{A40ACC27-376D-4601-9210-4B94E5408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6">
                  <a:extLst>
                    <a:ext uri="{FF2B5EF4-FFF2-40B4-BE49-F238E27FC236}">
                      <a16:creationId xmlns:a16="http://schemas.microsoft.com/office/drawing/2014/main" id="{A8448156-E66F-48D5-9825-7E1B7BA2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7">
                  <a:extLst>
                    <a:ext uri="{FF2B5EF4-FFF2-40B4-BE49-F238E27FC236}">
                      <a16:creationId xmlns:a16="http://schemas.microsoft.com/office/drawing/2014/main" id="{B1668903-9970-40D1-90CC-A855B5700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8">
                  <a:extLst>
                    <a:ext uri="{FF2B5EF4-FFF2-40B4-BE49-F238E27FC236}">
                      <a16:creationId xmlns:a16="http://schemas.microsoft.com/office/drawing/2014/main" id="{5F074DEA-976C-4E4D-91C2-ADC32F96E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4096A9D-14D3-40B8-A1C5-521A4D86BA53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8366F608-F84B-49F4-A8FF-5D0CF10580E0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758A0E01-1F14-44E3-8A4A-3DBF7AC1CE59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268" name="Round Same Side Corner Rectangle 206">
                      <a:extLst>
                        <a:ext uri="{FF2B5EF4-FFF2-40B4-BE49-F238E27FC236}">
                          <a16:creationId xmlns:a16="http://schemas.microsoft.com/office/drawing/2014/main" id="{AAC746E9-77D1-4E79-A795-0E1A4A577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8062CA6A-A309-4518-820C-887C5363B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271" name="Group 270">
                        <a:extLst>
                          <a:ext uri="{FF2B5EF4-FFF2-40B4-BE49-F238E27FC236}">
                            <a16:creationId xmlns:a16="http://schemas.microsoft.com/office/drawing/2014/main" id="{35B3EB0E-DF51-4CF6-AB2D-E0AEB236B0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273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10E7C695-A5FB-43D3-A748-76019EA18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74" name="Rectangle 273">
                          <a:extLst>
                            <a:ext uri="{FF2B5EF4-FFF2-40B4-BE49-F238E27FC236}">
                              <a16:creationId xmlns:a16="http://schemas.microsoft.com/office/drawing/2014/main" id="{FE3826BF-BF2D-48B5-BFF6-F8EEE847498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72" name="Round Same Side Corner Rectangle 210">
                        <a:extLst>
                          <a:ext uri="{FF2B5EF4-FFF2-40B4-BE49-F238E27FC236}">
                            <a16:creationId xmlns:a16="http://schemas.microsoft.com/office/drawing/2014/main" id="{7BAB449D-61FE-43E0-A3AE-F46F304938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Round Same Side Corner Rectangle 139">
                      <a:extLst>
                        <a:ext uri="{FF2B5EF4-FFF2-40B4-BE49-F238E27FC236}">
                          <a16:creationId xmlns:a16="http://schemas.microsoft.com/office/drawing/2014/main" id="{3E0F5FAF-6FEF-4813-BDE3-6E56073710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8FBA29D4-F5F4-4964-9CE9-373B81CD67F3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0F80C8E7-5FBC-4DD8-8EFC-0C8D3C189D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3BF66DDB-0A38-4130-9E9D-335CD043D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2AA6964-F5F9-4030-BA55-5B8EA4AC9A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D2EED7B-EA26-4120-98F3-5AE49B4D4F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5" name="Rounded Rectangle 203">
                      <a:extLst>
                        <a:ext uri="{FF2B5EF4-FFF2-40B4-BE49-F238E27FC236}">
                          <a16:creationId xmlns:a16="http://schemas.microsoft.com/office/drawing/2014/main" id="{E56E3F7D-7B03-4F5A-8364-A6603FA6C1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6" name="Rounded Rectangle 204">
                      <a:extLst>
                        <a:ext uri="{FF2B5EF4-FFF2-40B4-BE49-F238E27FC236}">
                          <a16:creationId xmlns:a16="http://schemas.microsoft.com/office/drawing/2014/main" id="{694BC06E-6351-49F3-9CCC-66A0684374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7" name="Rounded Rectangle 205">
                      <a:extLst>
                        <a:ext uri="{FF2B5EF4-FFF2-40B4-BE49-F238E27FC236}">
                          <a16:creationId xmlns:a16="http://schemas.microsoft.com/office/drawing/2014/main" id="{710F783C-31AF-461F-8CF6-25DECEAEC0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1475957-BEED-4BA8-9723-0DAFFE9BAF80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249" name="Rounded Rectangle 182">
                    <a:extLst>
                      <a:ext uri="{FF2B5EF4-FFF2-40B4-BE49-F238E27FC236}">
                        <a16:creationId xmlns:a16="http://schemas.microsoft.com/office/drawing/2014/main" id="{F5F3F543-F327-460B-828F-277AA8731BAA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3E25C2A-5F07-4E5B-889F-AF632F76151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1" name="Rounded Rectangle 184">
                    <a:extLst>
                      <a:ext uri="{FF2B5EF4-FFF2-40B4-BE49-F238E27FC236}">
                        <a16:creationId xmlns:a16="http://schemas.microsoft.com/office/drawing/2014/main" id="{0116EA1A-FC6B-46FF-8B10-DCCF2330353E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FA7128D3-A75A-4F95-8F3E-EC913EB4BB00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60A0C68D-7F69-4C3E-9299-E803293D80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5E338F-05E5-4E81-B2B4-9289594241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5" name="Rounded Rectangle 195">
                      <a:extLst>
                        <a:ext uri="{FF2B5EF4-FFF2-40B4-BE49-F238E27FC236}">
                          <a16:creationId xmlns:a16="http://schemas.microsoft.com/office/drawing/2014/main" id="{531E9CBF-633F-44FD-9EB6-DD8B281206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6" name="Rounded Rectangle 196">
                      <a:extLst>
                        <a:ext uri="{FF2B5EF4-FFF2-40B4-BE49-F238E27FC236}">
                          <a16:creationId xmlns:a16="http://schemas.microsoft.com/office/drawing/2014/main" id="{EACFF83E-0C58-46D0-BE37-2CD74EE969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7" name="Rounded Rectangle 197">
                      <a:extLst>
                        <a:ext uri="{FF2B5EF4-FFF2-40B4-BE49-F238E27FC236}">
                          <a16:creationId xmlns:a16="http://schemas.microsoft.com/office/drawing/2014/main" id="{52D302AC-4120-402A-B713-A7114E2827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8" name="Rounded Rectangle 198">
                      <a:extLst>
                        <a:ext uri="{FF2B5EF4-FFF2-40B4-BE49-F238E27FC236}">
                          <a16:creationId xmlns:a16="http://schemas.microsoft.com/office/drawing/2014/main" id="{8372C914-429F-490E-BC4A-D2022F9FBC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212846DB-2FDC-4AEC-B3AE-C87B772DC069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230FC90-3AE7-4DA2-9DBA-1AF49A1A1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0F6B3EE2-FBED-402B-8D05-D548A3547D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14F8667B-9526-4089-B779-FBBF96EB1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A587CBC-1C09-4887-AA0D-DE866B678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6" name="Rounded Rectangle 176">
                    <a:extLst>
                      <a:ext uri="{FF2B5EF4-FFF2-40B4-BE49-F238E27FC236}">
                        <a16:creationId xmlns:a16="http://schemas.microsoft.com/office/drawing/2014/main" id="{584ABD9E-82E9-429A-90E8-A24BFDC878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7" name="Rounded Rectangle 177">
                    <a:extLst>
                      <a:ext uri="{FF2B5EF4-FFF2-40B4-BE49-F238E27FC236}">
                        <a16:creationId xmlns:a16="http://schemas.microsoft.com/office/drawing/2014/main" id="{C1BD37EF-FAB3-48E7-8FAB-471EFA8EDF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8" name="Rounded Rectangle 178">
                    <a:extLst>
                      <a:ext uri="{FF2B5EF4-FFF2-40B4-BE49-F238E27FC236}">
                        <a16:creationId xmlns:a16="http://schemas.microsoft.com/office/drawing/2014/main" id="{F7EFD3E1-5F0A-42D0-B4AB-6C978B11C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9" name="Freeform 179">
                  <a:extLst>
                    <a:ext uri="{FF2B5EF4-FFF2-40B4-BE49-F238E27FC236}">
                      <a16:creationId xmlns:a16="http://schemas.microsoft.com/office/drawing/2014/main" id="{86B48F98-BAC8-4D11-BD71-CBC743B32E9B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170D191-598A-4CCF-BAC3-9251043A2B99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231" name="Rounded Rectangle 182">
                    <a:extLst>
                      <a:ext uri="{FF2B5EF4-FFF2-40B4-BE49-F238E27FC236}">
                        <a16:creationId xmlns:a16="http://schemas.microsoft.com/office/drawing/2014/main" id="{B01CE9A1-3952-4D43-94FD-9BD4A9E4F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EC83DA2-C6AC-4509-BB83-0EDD6C9A4401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33" name="Rounded Rectangle 184">
                    <a:extLst>
                      <a:ext uri="{FF2B5EF4-FFF2-40B4-BE49-F238E27FC236}">
                        <a16:creationId xmlns:a16="http://schemas.microsoft.com/office/drawing/2014/main" id="{0091246C-5F4B-4F91-B80C-CAEAF572DAB4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C4858006-042A-466F-B8C8-C58138E0A335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7DB44089-435F-4665-94AB-B1F98ABC2A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D456A9A-4E11-47D3-9E98-B9C867C895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4D1A7FD4-1D99-4649-B352-BFD1D2714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E9ECE443-606F-435C-9A71-3448D6BF03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9" name="Rounded Rectangle 176">
                      <a:extLst>
                        <a:ext uri="{FF2B5EF4-FFF2-40B4-BE49-F238E27FC236}">
                          <a16:creationId xmlns:a16="http://schemas.microsoft.com/office/drawing/2014/main" id="{45A4F350-E0D7-49A8-9AE2-A121AAFE3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0" name="Rounded Rectangle 177">
                      <a:extLst>
                        <a:ext uri="{FF2B5EF4-FFF2-40B4-BE49-F238E27FC236}">
                          <a16:creationId xmlns:a16="http://schemas.microsoft.com/office/drawing/2014/main" id="{A1D5E8C1-23BF-4450-BFF1-16D2AA09A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1" name="Rounded Rectangle 178">
                      <a:extLst>
                        <a:ext uri="{FF2B5EF4-FFF2-40B4-BE49-F238E27FC236}">
                          <a16:creationId xmlns:a16="http://schemas.microsoft.com/office/drawing/2014/main" id="{41AB3C6C-7CD3-4BF1-88B1-A7117122F7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73DEA26-9FCC-487D-9A38-9F84548B2BD0}"/>
              </a:ext>
            </a:extLst>
          </p:cNvPr>
          <p:cNvGrpSpPr/>
          <p:nvPr userDrawn="1"/>
        </p:nvGrpSpPr>
        <p:grpSpPr>
          <a:xfrm>
            <a:off x="44538" y="3320334"/>
            <a:ext cx="1475072" cy="726137"/>
            <a:chOff x="-36576" y="2104220"/>
            <a:chExt cx="1475072" cy="726138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F4C51C2-B7DB-4B1B-8179-886694A8DE95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LOGS, FILES AND MEDIA</a:t>
              </a:r>
              <a:br>
                <a:rPr lang="en-US" sz="900" dirty="0"/>
              </a:br>
              <a:r>
                <a:rPr lang="en-US" sz="900" dirty="0"/>
                <a:t>(UNSTRUCTURED)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3CBB1F9-62CE-41B4-87CE-8C4B7664640A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65C686C7-6C7A-4AD8-98BA-86DA3B3E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B1EC7C-1443-4134-AE04-4ADB0118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</a:t>
                </a:r>
              </a:p>
            </p:txBody>
          </p: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F890FF5-18AB-4BCF-AC5D-55937CC8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715070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751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1173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6519657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125014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4518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11114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923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45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10" r:id="rId9"/>
    <p:sldLayoutId id="2147483813" r:id="rId10"/>
    <p:sldLayoutId id="2147483814" r:id="rId11"/>
    <p:sldLayoutId id="2147483815" r:id="rId12"/>
    <p:sldLayoutId id="2147483816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5" r:id="rId4"/>
    <p:sldLayoutId id="2147483886" r:id="rId5"/>
    <p:sldLayoutId id="2147483887" r:id="rId6"/>
    <p:sldLayoutId id="2147483888" r:id="rId7"/>
    <p:sldLayoutId id="2147483889" r:id="rId8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4205"/>
            <a:ext cx="8358571" cy="1691993"/>
          </a:xfr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b="1" cap="none" spc="100" dirty="0">
                <a:latin typeface="Arial" panose="020B0604020202020204" pitchFamily="34" charset="0"/>
                <a:cs typeface="Arial" panose="020B0604020202020204" pitchFamily="34" charset="0"/>
              </a:rPr>
              <a:t>PowerShell Quick Tips</a:t>
            </a:r>
            <a:br>
              <a:rPr lang="en-US" sz="5400" cap="none" spc="100" dirty="0">
                <a:latin typeface="+mj-lt"/>
                <a:cs typeface="Segoe UI Semibold" charset="0"/>
              </a:rPr>
            </a:br>
            <a:r>
              <a:rPr lang="en-US" sz="4400" cap="none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Show-Command</a:t>
            </a:r>
            <a:br>
              <a:rPr lang="en-US" sz="4000" cap="none" spc="100" dirty="0">
                <a:latin typeface="+mj-lt"/>
                <a:cs typeface="Segoe UI Semibold" charset="0"/>
              </a:rPr>
            </a:b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15317" y="6168241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https://github.com/bcafferky/shared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E750-3667-47A9-89B5-68AE9652A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57" y="578133"/>
            <a:ext cx="3419952" cy="36866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7303450-90F3-4DEE-9FEA-3189690A325B}"/>
              </a:ext>
            </a:extLst>
          </p:cNvPr>
          <p:cNvSpPr txBox="1">
            <a:spLocks/>
          </p:cNvSpPr>
          <p:nvPr/>
        </p:nvSpPr>
        <p:spPr bwMode="gray">
          <a:xfrm>
            <a:off x="215317" y="4766590"/>
            <a:ext cx="9859116" cy="110860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/>
              <a:t>Bryan Cafferky</a:t>
            </a:r>
          </a:p>
          <a:p>
            <a:r>
              <a:rPr lang="en-US" sz="3200" i="1" dirty="0"/>
              <a:t>Data Solutions Enabler</a:t>
            </a:r>
          </a:p>
        </p:txBody>
      </p:sp>
    </p:spTree>
    <p:extLst>
      <p:ext uri="{BB962C8B-B14F-4D97-AF65-F5344CB8AC3E}">
        <p14:creationId xmlns:p14="http://schemas.microsoft.com/office/powerpoint/2010/main" val="31449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9589"/>
            <a:ext cx="8358571" cy="1691993"/>
          </a:xfr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b="1" cap="none" spc="100" dirty="0">
                <a:latin typeface="Arial" panose="020B0604020202020204" pitchFamily="34" charset="0"/>
                <a:cs typeface="Arial" panose="020B0604020202020204" pitchFamily="34" charset="0"/>
              </a:rPr>
              <a:t>PowerShell Quick Tips</a:t>
            </a:r>
            <a:br>
              <a:rPr lang="en-US" sz="5400" cap="none" spc="100" dirty="0">
                <a:latin typeface="+mj-lt"/>
                <a:cs typeface="Segoe UI Semibold" charset="0"/>
              </a:rPr>
            </a:br>
            <a:r>
              <a:rPr lang="en-US" sz="4400" cap="none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Show-Command</a:t>
            </a:r>
            <a:br>
              <a:rPr lang="en-US" sz="4000" cap="none" spc="100" dirty="0">
                <a:latin typeface="+mj-lt"/>
                <a:cs typeface="Segoe UI Semibold" charset="0"/>
              </a:rPr>
            </a:b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15317" y="5723625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https://github.com/bcafferky/shared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E750-3667-47A9-89B5-68AE9652A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535" y="1798153"/>
            <a:ext cx="3419952" cy="36866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7303450-90F3-4DEE-9FEA-3189690A325B}"/>
              </a:ext>
            </a:extLst>
          </p:cNvPr>
          <p:cNvSpPr txBox="1">
            <a:spLocks/>
          </p:cNvSpPr>
          <p:nvPr/>
        </p:nvSpPr>
        <p:spPr bwMode="gray">
          <a:xfrm>
            <a:off x="215317" y="4545394"/>
            <a:ext cx="9859116" cy="110860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/>
              <a:t>Bryan Cafferky</a:t>
            </a:r>
          </a:p>
          <a:p>
            <a:r>
              <a:rPr lang="en-US" sz="3200" i="1" dirty="0"/>
              <a:t>Data Solutions Enabler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65AD2-2862-4033-BF3A-9A7228973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0" y="2548463"/>
            <a:ext cx="2233017" cy="19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4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2.xml><?xml version="1.0" encoding="utf-8"?>
<a:theme xmlns:a="http://schemas.openxmlformats.org/drawingml/2006/main" name="4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6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7.xml><?xml version="1.0" encoding="utf-8"?>
<a:theme xmlns:a="http://schemas.openxmlformats.org/drawingml/2006/main" name="1_AI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8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710804810f6bca3716d0108d9049d7e4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7fdbc14b850873ecb1d4dc1766876910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overview of the Azure Databricks announcement, customer benefits of spark, use cases, and how this experience is differentiated on Azure.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https://microsoft.sharepoint.com/sites/Infopedia_G01KC/Media/Thumbnails/G01KC-1-33629/Spearfish%20Overview.png</Url>
      <Description>/sites/Infopedia_G01KC/Media/Thumbnails/G01KC-1-33629/Spearfish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16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G01KC-99682991-33629</_dlc_DocId>
    <_dlc_DocIdUrl xmlns="230e9df3-be65-4c73-a93b-d1236ebd677e">
      <Url>https://microsoft.sharepoint.com/sites/Infopedia_G01KC/_layouts/15/DocIdRedir.aspx?ID=G01KC-99682991-33629</Url>
      <Description>G01KC-99682991-33629</Description>
    </_dlc_DocIdUrl>
  </documentManagement>
</p:properties>
</file>

<file path=customXml/itemProps1.xml><?xml version="1.0" encoding="utf-8"?>
<ds:datastoreItem xmlns:ds="http://schemas.openxmlformats.org/officeDocument/2006/customXml" ds:itemID="{30E0BFD9-B095-4570-B069-58DDA00AEF91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D382267-A033-46BC-B50A-3831D702C6D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B803B8E-667C-4CDC-A940-03828474A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3B0E61A-8825-4E77-A6F8-669ECCB47976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DFDF5CB5-7D37-4314-855D-FE9174FEA959}">
  <ds:schemaRefs>
    <ds:schemaRef ds:uri="b3bc04a5-d503-43b1-b98c-a8cf663329d9"/>
    <ds:schemaRef ds:uri="http://purl.org/dc/elements/1.1/"/>
    <ds:schemaRef ds:uri="http://schemas.microsoft.com/office/2006/metadata/properties"/>
    <ds:schemaRef ds:uri="230e9df3-be65-4c73-a93b-d1236ebd677e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230E9DF3-BE65-4C73-A93B-D1236EBD677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24547</TotalTime>
  <Words>36</Words>
  <Application>Microsoft Office PowerPoint</Application>
  <PresentationFormat>Widescreen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</vt:i4>
      </vt:variant>
    </vt:vector>
  </HeadingPairs>
  <TitlesOfParts>
    <vt:vector size="23" baseType="lpstr">
      <vt:lpstr>ＭＳ Ｐゴシック</vt:lpstr>
      <vt:lpstr>ＭＳ Ｐゴシック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3_5-50113_Microsoft_Ready_Light_Template</vt:lpstr>
      <vt:lpstr>4_5-50113_Microsoft_Ready_Light_Template</vt:lpstr>
      <vt:lpstr>1_HEERON</vt:lpstr>
      <vt:lpstr>WHITE TEMPLATE</vt:lpstr>
      <vt:lpstr>ML</vt:lpstr>
      <vt:lpstr>1_WHITE TEMPLATE</vt:lpstr>
      <vt:lpstr>1_AI template</vt:lpstr>
      <vt:lpstr>1_ML</vt:lpstr>
      <vt:lpstr>PowerShell Quick Tips Show-Command </vt:lpstr>
      <vt:lpstr>PowerShell Quick Tips Show-Command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cp:lastModifiedBy>Bryan C</cp:lastModifiedBy>
  <cp:revision>66</cp:revision>
  <dcterms:created xsi:type="dcterms:W3CDTF">2017-10-30T23:38:41Z</dcterms:created>
  <dcterms:modified xsi:type="dcterms:W3CDTF">2018-10-14T11:20:54Z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0x0101000E4CB7077FEE4FF7AE86D4A500EEC780030016C849C62B10EB41ACA8C7EEDEF40BB20099ECF64382448D48A56095091C66B1A9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</Properties>
</file>